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2팀 바로 발표 시작하겠습니다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e634609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e634609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 방법에 대한 자세한 설명은 다음 챕터에서 설명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ba04422a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ba04422a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종료하기 : y/n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엔딩, 설정 창에 대해 설명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beedad7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beedad7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게임 종료하기 : y/n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beedad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beedad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beedad7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beedad7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beedad7b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beedad7b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플레이 방법에 대한 자세한 설명은 다음 챕터에서 설명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beedad7b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beedad7b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게임 종료하기 : y/n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e634609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e634609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e634609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6e634609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퍼즐 세트의 구체적인 개수는? 4종류의 상태, 각 상태별 3~4개의 매치블록 -&gt;  12~16 세트?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퍼즐 계층은 몇 개? -&gt; 난이도별로 다름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e634609b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e634609b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플레이 타임에 대한 이유: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레벨 디자인을 직접 할것이기 때문에 정한 시간 내에 플레이 하도록 컨트롤이 가능함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캐주얼게임 특성 상 짧은시간내에 경험을 극대화하는것이 좋기 때문에 시간을 타이트하게 설계함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e63460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e63460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같이 진행하겠습니다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beedad7b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beedad7b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e634609b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e634609b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점수는 반올림됨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점수 예시 : 현재 블록을 2초만에 맞췄다면 50점, 3초만에 맞췄다면 33점 획득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beedad7b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beedad7b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점수는 반올림됨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점수 예시 : 현재 블록을 2초만에 맞췄다면 50점, 3초만에 맞췄다면 33점 획득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e634609b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e634609b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1) 게임 클리어 : 5개의 스테이지를 모두 클리어 → 좋아하는 키치/울고 있는 해커의 모습</a:t>
            </a:r>
            <a:br>
              <a:rPr lang="ko" sz="1800">
                <a:solidFill>
                  <a:srgbClr val="595959"/>
                </a:solidFill>
              </a:rPr>
            </a:br>
            <a:r>
              <a:rPr lang="ko" sz="1800">
                <a:solidFill>
                  <a:srgbClr val="595959"/>
                </a:solidFill>
              </a:rPr>
              <a:t>2) 게임 오버 : 5개의 스테이지를 모두 클리어하지 못함 → 슬퍼하는 키치/음흉하게 웃고 있는 해커의 모습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beedad7b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beedad7b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1) 게임 클리어 : 5개의 스테이지를 모두 클리어 → 좋아하는 키치/울고 있는 해커의 모습</a:t>
            </a:r>
            <a:br>
              <a:rPr lang="ko" sz="1800">
                <a:solidFill>
                  <a:srgbClr val="595959"/>
                </a:solidFill>
              </a:rPr>
            </a:br>
            <a:r>
              <a:rPr lang="ko" sz="1800">
                <a:solidFill>
                  <a:srgbClr val="595959"/>
                </a:solidFill>
              </a:rPr>
              <a:t>2) 게임 오버 : 5개의 스테이지를 모두 클리어하지 못함 → 슬퍼하는 키치/음흉하게 웃고 있는 해커의 모습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e634609b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6e634609b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e634609b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6e634609b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키치 의미 : 활발하고 당돌하다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키치함, 게임 내 어떤 요소와 연관지었나? -&gt; 스토리, 고양이 외형(예를 들어 귀에 리본을 단다거나), 게임 ui 등..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e634609b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6e634609b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e634609b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e634609b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6e634609b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6e634609b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클리어 엔딩의 개수 : 블럭 종류의 개수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e634609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e634609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e634609b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e634609b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e634609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e634609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마작에서 차용한 것 : 몇 개의 계층으로 이루어진 패가 판에 있음. 하위에 있는 패가 상위 패에 의해 가려져 있을 때, 하위 패는 선택될 수 없음.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애니팡에서 차용한 것 : 퍼즐 블록 세 개를 모으면 클리어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퍼즐 앤 드래곤에서 차용한 것 : 게임을 직접 플레이 하는 화면 위에 분리된 인터페이스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저희팀에서 만들 게임의 타이틀은 바로 키치캐치 대작전입니다.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간단하게 즐길 수 있는 캐주얼 퍼즐게임이구요,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퍼즐앤 드래곤 마작버전이라고 생각하시면 될 것 같아요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예를들어 세로가 더 긴 스마트폰 화면이 있으면 하단에는 퍼즐이 있고, 상단에는 무언가 상호작용하는 객체가 있는 그런모습이요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e634609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e634609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e634609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e634609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e634609b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e634609b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종료하기 : y/n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634609b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e634609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ba04422ad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ba04422ad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21.png"/><Relationship Id="rId22" Type="http://schemas.openxmlformats.org/officeDocument/2006/relationships/image" Target="../media/image31.png"/><Relationship Id="rId10" Type="http://schemas.openxmlformats.org/officeDocument/2006/relationships/image" Target="../media/image24.png"/><Relationship Id="rId21" Type="http://schemas.openxmlformats.org/officeDocument/2006/relationships/image" Target="../media/image33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5" Type="http://schemas.openxmlformats.org/officeDocument/2006/relationships/image" Target="../media/image16.png"/><Relationship Id="rId14" Type="http://schemas.openxmlformats.org/officeDocument/2006/relationships/image" Target="../media/image32.png"/><Relationship Id="rId17" Type="http://schemas.openxmlformats.org/officeDocument/2006/relationships/image" Target="../media/image37.png"/><Relationship Id="rId16" Type="http://schemas.openxmlformats.org/officeDocument/2006/relationships/image" Target="../media/image29.png"/><Relationship Id="rId5" Type="http://schemas.openxmlformats.org/officeDocument/2006/relationships/image" Target="../media/image40.png"/><Relationship Id="rId19" Type="http://schemas.openxmlformats.org/officeDocument/2006/relationships/image" Target="../media/image36.png"/><Relationship Id="rId6" Type="http://schemas.openxmlformats.org/officeDocument/2006/relationships/image" Target="../media/image28.png"/><Relationship Id="rId18" Type="http://schemas.openxmlformats.org/officeDocument/2006/relationships/image" Target="../media/image3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Relationship Id="rId9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11" Type="http://schemas.openxmlformats.org/officeDocument/2006/relationships/image" Target="../media/image24.png"/><Relationship Id="rId22" Type="http://schemas.openxmlformats.org/officeDocument/2006/relationships/image" Target="../media/image33.png"/><Relationship Id="rId10" Type="http://schemas.openxmlformats.org/officeDocument/2006/relationships/image" Target="../media/image22.png"/><Relationship Id="rId21" Type="http://schemas.openxmlformats.org/officeDocument/2006/relationships/image" Target="../media/image30.png"/><Relationship Id="rId13" Type="http://schemas.openxmlformats.org/officeDocument/2006/relationships/image" Target="../media/image23.png"/><Relationship Id="rId12" Type="http://schemas.openxmlformats.org/officeDocument/2006/relationships/image" Target="../media/image21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Relationship Id="rId9" Type="http://schemas.openxmlformats.org/officeDocument/2006/relationships/image" Target="../media/image19.png"/><Relationship Id="rId15" Type="http://schemas.openxmlformats.org/officeDocument/2006/relationships/image" Target="../media/image32.png"/><Relationship Id="rId14" Type="http://schemas.openxmlformats.org/officeDocument/2006/relationships/image" Target="../media/image26.png"/><Relationship Id="rId17" Type="http://schemas.openxmlformats.org/officeDocument/2006/relationships/image" Target="../media/image29.png"/><Relationship Id="rId16" Type="http://schemas.openxmlformats.org/officeDocument/2006/relationships/image" Target="../media/image16.png"/><Relationship Id="rId5" Type="http://schemas.openxmlformats.org/officeDocument/2006/relationships/image" Target="../media/image10.png"/><Relationship Id="rId19" Type="http://schemas.openxmlformats.org/officeDocument/2006/relationships/image" Target="../media/image35.png"/><Relationship Id="rId6" Type="http://schemas.openxmlformats.org/officeDocument/2006/relationships/image" Target="../media/image40.png"/><Relationship Id="rId18" Type="http://schemas.openxmlformats.org/officeDocument/2006/relationships/image" Target="../media/image37.png"/><Relationship Id="rId7" Type="http://schemas.openxmlformats.org/officeDocument/2006/relationships/image" Target="../media/image28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게임 구성 - 플레이화면</a:t>
            </a:r>
            <a:endParaRPr/>
          </a:p>
        </p:txBody>
      </p:sp>
      <p:grpSp>
        <p:nvGrpSpPr>
          <p:cNvPr id="207" name="Google Shape;207;p22"/>
          <p:cNvGrpSpPr/>
          <p:nvPr/>
        </p:nvGrpSpPr>
        <p:grpSpPr>
          <a:xfrm>
            <a:off x="311688" y="1717975"/>
            <a:ext cx="1274100" cy="2828100"/>
            <a:chOff x="3227913" y="1709325"/>
            <a:chExt cx="1274100" cy="2828100"/>
          </a:xfrm>
        </p:grpSpPr>
        <p:sp>
          <p:nvSpPr>
            <p:cNvPr id="208" name="Google Shape;208;p22"/>
            <p:cNvSpPr/>
            <p:nvPr/>
          </p:nvSpPr>
          <p:spPr>
            <a:xfrm>
              <a:off x="322791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39097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플레이 화면</a:t>
              </a:r>
              <a:endParaRPr sz="1000"/>
            </a:p>
          </p:txBody>
        </p:sp>
        <p:pic>
          <p:nvPicPr>
            <p:cNvPr id="210" name="Google Shape;21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3550" y="2300425"/>
              <a:ext cx="962859" cy="719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2"/>
            <p:cNvSpPr/>
            <p:nvPr/>
          </p:nvSpPr>
          <p:spPr>
            <a:xfrm>
              <a:off x="3279972" y="2177175"/>
              <a:ext cx="57727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현재 점수</a:t>
              </a:r>
              <a:endParaRPr sz="600"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081913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pic>
          <p:nvPicPr>
            <p:cNvPr id="213" name="Google Shape;21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0550" y="3060138"/>
              <a:ext cx="1048851" cy="12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2"/>
            <p:cNvSpPr/>
            <p:nvPr/>
          </p:nvSpPr>
          <p:spPr>
            <a:xfrm>
              <a:off x="3340550" y="3226925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Stack</a:t>
              </a:r>
              <a:endParaRPr sz="800"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3340550" y="3531550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플레이그라운드</a:t>
              </a:r>
              <a:br>
                <a:rPr lang="ko" sz="800"/>
              </a:br>
              <a:r>
                <a:rPr lang="ko" sz="800"/>
                <a:t>(4</a:t>
              </a:r>
              <a:r>
                <a:rPr lang="ko" sz="800">
                  <a:solidFill>
                    <a:schemeClr val="dk1"/>
                  </a:solidFill>
                </a:rPr>
                <a:t>×10×10 블록)</a:t>
              </a:r>
              <a:endParaRPr sz="500"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22"/>
            <p:cNvSpPr txBox="1"/>
            <p:nvPr/>
          </p:nvSpPr>
          <p:spPr>
            <a:xfrm>
              <a:off x="3279975" y="2892525"/>
              <a:ext cx="881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lt1"/>
                  </a:solidFill>
                </a:rPr>
                <a:t>시간</a:t>
              </a:r>
              <a:endParaRPr b="1"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2547216" y="1201551"/>
            <a:ext cx="2011112" cy="3860951"/>
            <a:chOff x="3184452" y="105004"/>
            <a:chExt cx="2775095" cy="4933493"/>
          </a:xfrm>
        </p:grpSpPr>
        <p:pic>
          <p:nvPicPr>
            <p:cNvPr id="218" name="Google Shape;21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4453" y="105004"/>
              <a:ext cx="2775095" cy="493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80399" y="2813789"/>
              <a:ext cx="2583197" cy="2072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4452" y="105005"/>
              <a:ext cx="2775095" cy="172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75242" y="189903"/>
              <a:ext cx="387331" cy="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19669" y="271541"/>
              <a:ext cx="1036691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79366" y="149097"/>
              <a:ext cx="448961" cy="457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45567" y="334111"/>
              <a:ext cx="432635" cy="195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280394" y="2277060"/>
              <a:ext cx="2583212" cy="484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381948" y="1973832"/>
              <a:ext cx="2472959" cy="15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427752" y="2011723"/>
              <a:ext cx="1972043" cy="8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297727" y="1858919"/>
              <a:ext cx="281618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187527" y="521936"/>
              <a:ext cx="677373" cy="12651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22"/>
          <p:cNvGrpSpPr/>
          <p:nvPr/>
        </p:nvGrpSpPr>
        <p:grpSpPr>
          <a:xfrm>
            <a:off x="4687986" y="1201579"/>
            <a:ext cx="1908808" cy="3860875"/>
            <a:chOff x="3338600" y="-1382181"/>
            <a:chExt cx="3651125" cy="6293195"/>
          </a:xfrm>
        </p:grpSpPr>
        <p:pic>
          <p:nvPicPr>
            <p:cNvPr id="231" name="Google Shape;231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8600" y="-1382181"/>
              <a:ext cx="3651125" cy="226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338600" y="685175"/>
              <a:ext cx="3651125" cy="422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530001" y="2065525"/>
              <a:ext cx="3268325" cy="271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338600" y="341878"/>
              <a:ext cx="3651125" cy="669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530000" y="1328771"/>
              <a:ext cx="3268325" cy="613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338600" y="887076"/>
              <a:ext cx="2855889" cy="1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386200" y="655963"/>
              <a:ext cx="714375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2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194500" y="655975"/>
              <a:ext cx="739575" cy="1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3042" y="-1176572"/>
              <a:ext cx="387331" cy="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15244" y="-1123909"/>
              <a:ext cx="1036691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74941" y="-1246353"/>
              <a:ext cx="448961" cy="457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241142" y="-1061339"/>
              <a:ext cx="432635" cy="195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793400" y="-994787"/>
              <a:ext cx="800150" cy="149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2"/>
          <p:cNvSpPr txBox="1"/>
          <p:nvPr/>
        </p:nvSpPr>
        <p:spPr>
          <a:xfrm>
            <a:off x="6658900" y="29005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스택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6726450" y="33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퍼즐 화면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4769975" y="7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점수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6134400" y="7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일시정지/설정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게임 구성 - 엔딩, 설정/일시정지 창</a:t>
            </a:r>
            <a:endParaRPr/>
          </a:p>
        </p:txBody>
      </p:sp>
      <p:grpSp>
        <p:nvGrpSpPr>
          <p:cNvPr id="253" name="Google Shape;253;p23"/>
          <p:cNvGrpSpPr/>
          <p:nvPr/>
        </p:nvGrpSpPr>
        <p:grpSpPr>
          <a:xfrm flipH="1" rot="10800000">
            <a:off x="2457425" y="4537425"/>
            <a:ext cx="5660700" cy="331500"/>
            <a:chOff x="1027925" y="1377825"/>
            <a:chExt cx="5660700" cy="331500"/>
          </a:xfrm>
        </p:grpSpPr>
        <p:cxnSp>
          <p:nvCxnSpPr>
            <p:cNvPr id="254" name="Google Shape;254;p23"/>
            <p:cNvCxnSpPr/>
            <p:nvPr/>
          </p:nvCxnSpPr>
          <p:spPr>
            <a:xfrm>
              <a:off x="1027925" y="1380125"/>
              <a:ext cx="5660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3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3"/>
            <p:cNvCxnSpPr/>
            <p:nvPr/>
          </p:nvCxnSpPr>
          <p:spPr>
            <a:xfrm rot="10800000">
              <a:off x="66776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257" name="Google Shape;257;p23"/>
          <p:cNvGrpSpPr/>
          <p:nvPr/>
        </p:nvGrpSpPr>
        <p:grpSpPr>
          <a:xfrm flipH="1" rot="10800000">
            <a:off x="3862775" y="4537425"/>
            <a:ext cx="4512000" cy="459900"/>
            <a:chOff x="1033450" y="1249425"/>
            <a:chExt cx="4512000" cy="459900"/>
          </a:xfrm>
        </p:grpSpPr>
        <p:cxnSp>
          <p:nvCxnSpPr>
            <p:cNvPr id="258" name="Google Shape;258;p23"/>
            <p:cNvCxnSpPr/>
            <p:nvPr/>
          </p:nvCxnSpPr>
          <p:spPr>
            <a:xfrm>
              <a:off x="1033450" y="1256950"/>
              <a:ext cx="4512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3"/>
            <p:cNvCxnSpPr/>
            <p:nvPr/>
          </p:nvCxnSpPr>
          <p:spPr>
            <a:xfrm rot="10800000">
              <a:off x="10368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3"/>
            <p:cNvCxnSpPr/>
            <p:nvPr/>
          </p:nvCxnSpPr>
          <p:spPr>
            <a:xfrm rot="10800000">
              <a:off x="55363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261" name="Google Shape;261;p23"/>
          <p:cNvGrpSpPr/>
          <p:nvPr/>
        </p:nvGrpSpPr>
        <p:grpSpPr>
          <a:xfrm>
            <a:off x="863975" y="1113525"/>
            <a:ext cx="1757400" cy="595800"/>
            <a:chOff x="863975" y="1113525"/>
            <a:chExt cx="1757400" cy="595800"/>
          </a:xfrm>
        </p:grpSpPr>
        <p:grpSp>
          <p:nvGrpSpPr>
            <p:cNvPr id="262" name="Google Shape;262;p23"/>
            <p:cNvGrpSpPr/>
            <p:nvPr/>
          </p:nvGrpSpPr>
          <p:grpSpPr>
            <a:xfrm>
              <a:off x="1027925" y="1377825"/>
              <a:ext cx="1429500" cy="331500"/>
              <a:chOff x="1027925" y="1377825"/>
              <a:chExt cx="1429500" cy="331500"/>
            </a:xfrm>
          </p:grpSpPr>
          <p:cxnSp>
            <p:nvCxnSpPr>
              <p:cNvPr id="263" name="Google Shape;263;p23"/>
              <p:cNvCxnSpPr/>
              <p:nvPr/>
            </p:nvCxnSpPr>
            <p:spPr>
              <a:xfrm>
                <a:off x="1027925" y="1380125"/>
                <a:ext cx="1429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23"/>
              <p:cNvCxnSpPr>
                <a:stCxn id="265" idx="0"/>
              </p:cNvCxnSpPr>
              <p:nvPr/>
            </p:nvCxnSpPr>
            <p:spPr>
              <a:xfrm rot="10800000">
                <a:off x="1036813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23"/>
              <p:cNvCxnSpPr/>
              <p:nvPr/>
            </p:nvCxnSpPr>
            <p:spPr>
              <a:xfrm rot="10800000">
                <a:off x="2450888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267" name="Google Shape;267;p23"/>
            <p:cNvSpPr txBox="1"/>
            <p:nvPr/>
          </p:nvSpPr>
          <p:spPr>
            <a:xfrm>
              <a:off x="863975" y="11135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터치 시 skip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68" name="Google Shape;268;p23"/>
          <p:cNvGrpSpPr/>
          <p:nvPr/>
        </p:nvGrpSpPr>
        <p:grpSpPr>
          <a:xfrm>
            <a:off x="3693300" y="1113525"/>
            <a:ext cx="1757400" cy="595800"/>
            <a:chOff x="3693300" y="1113525"/>
            <a:chExt cx="1757400" cy="595800"/>
          </a:xfrm>
        </p:grpSpPr>
        <p:grpSp>
          <p:nvGrpSpPr>
            <p:cNvPr id="269" name="Google Shape;269;p23"/>
            <p:cNvGrpSpPr/>
            <p:nvPr/>
          </p:nvGrpSpPr>
          <p:grpSpPr>
            <a:xfrm>
              <a:off x="3857250" y="1377825"/>
              <a:ext cx="1429500" cy="331500"/>
              <a:chOff x="1027925" y="1377825"/>
              <a:chExt cx="1429500" cy="331500"/>
            </a:xfrm>
          </p:grpSpPr>
          <p:cxnSp>
            <p:nvCxnSpPr>
              <p:cNvPr id="270" name="Google Shape;270;p23"/>
              <p:cNvCxnSpPr/>
              <p:nvPr/>
            </p:nvCxnSpPr>
            <p:spPr>
              <a:xfrm>
                <a:off x="1027925" y="1380125"/>
                <a:ext cx="1429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23"/>
              <p:cNvCxnSpPr/>
              <p:nvPr/>
            </p:nvCxnSpPr>
            <p:spPr>
              <a:xfrm rot="10800000">
                <a:off x="1036813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3"/>
              <p:cNvCxnSpPr/>
              <p:nvPr/>
            </p:nvCxnSpPr>
            <p:spPr>
              <a:xfrm rot="10800000">
                <a:off x="2450888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273" name="Google Shape;273;p23"/>
            <p:cNvSpPr txBox="1"/>
            <p:nvPr/>
          </p:nvSpPr>
          <p:spPr>
            <a:xfrm>
              <a:off x="3693300" y="11135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Game Clear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74" name="Google Shape;274;p23"/>
          <p:cNvGrpSpPr/>
          <p:nvPr/>
        </p:nvGrpSpPr>
        <p:grpSpPr>
          <a:xfrm>
            <a:off x="3707350" y="725625"/>
            <a:ext cx="2994600" cy="983700"/>
            <a:chOff x="3707350" y="725625"/>
            <a:chExt cx="2994600" cy="983700"/>
          </a:xfrm>
        </p:grpSpPr>
        <p:grpSp>
          <p:nvGrpSpPr>
            <p:cNvPr id="275" name="Google Shape;275;p23"/>
            <p:cNvGrpSpPr/>
            <p:nvPr/>
          </p:nvGrpSpPr>
          <p:grpSpPr>
            <a:xfrm>
              <a:off x="3707350" y="989925"/>
              <a:ext cx="2994600" cy="719400"/>
              <a:chOff x="1032375" y="989925"/>
              <a:chExt cx="2994600" cy="719400"/>
            </a:xfrm>
          </p:grpSpPr>
          <p:cxnSp>
            <p:nvCxnSpPr>
              <p:cNvPr id="276" name="Google Shape;276;p23"/>
              <p:cNvCxnSpPr/>
              <p:nvPr/>
            </p:nvCxnSpPr>
            <p:spPr>
              <a:xfrm>
                <a:off x="1032375" y="997900"/>
                <a:ext cx="299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" name="Google Shape;277;p23"/>
              <p:cNvCxnSpPr/>
              <p:nvPr/>
            </p:nvCxnSpPr>
            <p:spPr>
              <a:xfrm rot="10800000">
                <a:off x="1036813" y="989925"/>
                <a:ext cx="0" cy="71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8" name="Google Shape;278;p23"/>
              <p:cNvCxnSpPr/>
              <p:nvPr/>
            </p:nvCxnSpPr>
            <p:spPr>
              <a:xfrm rot="10800000">
                <a:off x="4018138" y="999925"/>
                <a:ext cx="0" cy="69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279" name="Google Shape;279;p23"/>
            <p:cNvSpPr txBox="1"/>
            <p:nvPr/>
          </p:nvSpPr>
          <p:spPr>
            <a:xfrm>
              <a:off x="4325950" y="7256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Game Over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80" name="Google Shape;280;p23"/>
          <p:cNvGrpSpPr/>
          <p:nvPr/>
        </p:nvGrpSpPr>
        <p:grpSpPr>
          <a:xfrm>
            <a:off x="399763" y="1709325"/>
            <a:ext cx="1274100" cy="2828100"/>
            <a:chOff x="399763" y="1709325"/>
            <a:chExt cx="1274100" cy="2828100"/>
          </a:xfrm>
        </p:grpSpPr>
        <p:sp>
          <p:nvSpPr>
            <p:cNvPr id="265" name="Google Shape;265;p23"/>
            <p:cNvSpPr/>
            <p:nvPr/>
          </p:nvSpPr>
          <p:spPr>
            <a:xfrm>
              <a:off x="3997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5628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인트로</a:t>
              </a:r>
              <a:endParaRPr sz="1000"/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594325" y="2253325"/>
              <a:ext cx="885000" cy="19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세계관 스토리 설명하는 만화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283" name="Google Shape;283;p23"/>
          <p:cNvGrpSpPr/>
          <p:nvPr/>
        </p:nvGrpSpPr>
        <p:grpSpPr>
          <a:xfrm>
            <a:off x="1813838" y="1709325"/>
            <a:ext cx="1453038" cy="2828100"/>
            <a:chOff x="1813838" y="1709325"/>
            <a:chExt cx="1453038" cy="2828100"/>
          </a:xfrm>
        </p:grpSpPr>
        <p:sp>
          <p:nvSpPr>
            <p:cNvPr id="284" name="Google Shape;284;p23"/>
            <p:cNvSpPr/>
            <p:nvPr/>
          </p:nvSpPr>
          <p:spPr>
            <a:xfrm>
              <a:off x="181383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97690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메인화면</a:t>
              </a:r>
              <a:endParaRPr sz="1000"/>
            </a:p>
          </p:txBody>
        </p:sp>
        <p:pic>
          <p:nvPicPr>
            <p:cNvPr id="286" name="Google Shape;28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7923" y="3224725"/>
              <a:ext cx="1065950" cy="796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3"/>
            <p:cNvSpPr/>
            <p:nvPr/>
          </p:nvSpPr>
          <p:spPr>
            <a:xfrm>
              <a:off x="1926475" y="4130600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게임 플레이 버튼</a:t>
              </a:r>
              <a:endParaRPr sz="8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917925" y="2177175"/>
              <a:ext cx="7282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총 점수(경험치)</a:t>
              </a:r>
              <a:endParaRPr sz="60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676875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917925" y="2468676"/>
              <a:ext cx="226725" cy="646625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상호작용버튼</a:t>
              </a:r>
              <a:endParaRPr sz="600"/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1926475" y="2602250"/>
              <a:ext cx="134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해상도(px)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540 × 960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92" name="Google Shape;292;p23"/>
          <p:cNvGrpSpPr/>
          <p:nvPr/>
        </p:nvGrpSpPr>
        <p:grpSpPr>
          <a:xfrm>
            <a:off x="4641988" y="1709325"/>
            <a:ext cx="1274100" cy="2828100"/>
            <a:chOff x="4641988" y="1709325"/>
            <a:chExt cx="1274100" cy="2828100"/>
          </a:xfrm>
        </p:grpSpPr>
        <p:sp>
          <p:nvSpPr>
            <p:cNvPr id="293" name="Google Shape;293;p23"/>
            <p:cNvSpPr/>
            <p:nvPr/>
          </p:nvSpPr>
          <p:spPr>
            <a:xfrm>
              <a:off x="464198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80505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엔딩 1</a:t>
              </a:r>
              <a:endParaRPr sz="900"/>
            </a:p>
          </p:txBody>
        </p:sp>
        <p:pic>
          <p:nvPicPr>
            <p:cNvPr id="295" name="Google Shape;2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4624" y="2219243"/>
              <a:ext cx="1088850" cy="1088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4625" y="3308100"/>
              <a:ext cx="1088850" cy="1088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23"/>
          <p:cNvGrpSpPr/>
          <p:nvPr/>
        </p:nvGrpSpPr>
        <p:grpSpPr>
          <a:xfrm>
            <a:off x="6056063" y="1709325"/>
            <a:ext cx="1274100" cy="2828100"/>
            <a:chOff x="6056063" y="1709325"/>
            <a:chExt cx="1274100" cy="2828100"/>
          </a:xfrm>
        </p:grpSpPr>
        <p:sp>
          <p:nvSpPr>
            <p:cNvPr id="298" name="Google Shape;298;p23"/>
            <p:cNvSpPr/>
            <p:nvPr/>
          </p:nvSpPr>
          <p:spPr>
            <a:xfrm>
              <a:off x="60560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2191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엔딩 2</a:t>
              </a:r>
              <a:endParaRPr sz="800"/>
            </a:p>
          </p:txBody>
        </p:sp>
        <p:pic>
          <p:nvPicPr>
            <p:cNvPr id="300" name="Google Shape;30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48700" y="2233150"/>
              <a:ext cx="1088850" cy="108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0150" y="3319550"/>
              <a:ext cx="1065951" cy="1065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23"/>
          <p:cNvGrpSpPr/>
          <p:nvPr/>
        </p:nvGrpSpPr>
        <p:grpSpPr>
          <a:xfrm>
            <a:off x="7470138" y="1709325"/>
            <a:ext cx="1274100" cy="2828100"/>
            <a:chOff x="7470138" y="1709325"/>
            <a:chExt cx="1274100" cy="2828100"/>
          </a:xfrm>
        </p:grpSpPr>
        <p:sp>
          <p:nvSpPr>
            <p:cNvPr id="303" name="Google Shape;303;p23"/>
            <p:cNvSpPr/>
            <p:nvPr/>
          </p:nvSpPr>
          <p:spPr>
            <a:xfrm>
              <a:off x="747013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763320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설정 창</a:t>
              </a:r>
              <a:endParaRPr sz="90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7562775" y="2204100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-창 닫기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-bgm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-효과음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-포기하기(메인화면으로)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-계속하기</a:t>
              </a:r>
              <a:endParaRPr sz="80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7633200" y="31580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일시정지 창</a:t>
              </a:r>
              <a:endParaRPr sz="90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562775" y="3491225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-창 닫기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-bgm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-효과음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-크레딧(만든이)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-게임 종료하기</a:t>
              </a:r>
              <a:endParaRPr sz="800"/>
            </a:p>
          </p:txBody>
        </p:sp>
      </p:grpSp>
      <p:grpSp>
        <p:nvGrpSpPr>
          <p:cNvPr id="308" name="Google Shape;308;p23"/>
          <p:cNvGrpSpPr/>
          <p:nvPr/>
        </p:nvGrpSpPr>
        <p:grpSpPr>
          <a:xfrm>
            <a:off x="3227913" y="1709325"/>
            <a:ext cx="1274100" cy="2828100"/>
            <a:chOff x="3227913" y="1709325"/>
            <a:chExt cx="1274100" cy="2828100"/>
          </a:xfrm>
        </p:grpSpPr>
        <p:sp>
          <p:nvSpPr>
            <p:cNvPr id="309" name="Google Shape;309;p23"/>
            <p:cNvSpPr/>
            <p:nvPr/>
          </p:nvSpPr>
          <p:spPr>
            <a:xfrm>
              <a:off x="322791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39097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플레이 화면</a:t>
              </a:r>
              <a:endParaRPr sz="1000"/>
            </a:p>
          </p:txBody>
        </p:sp>
        <p:pic>
          <p:nvPicPr>
            <p:cNvPr id="311" name="Google Shape;31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3550" y="2300425"/>
              <a:ext cx="962859" cy="719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3"/>
            <p:cNvSpPr/>
            <p:nvPr/>
          </p:nvSpPr>
          <p:spPr>
            <a:xfrm>
              <a:off x="3279972" y="2177175"/>
              <a:ext cx="57727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현재 점수</a:t>
              </a:r>
              <a:endParaRPr sz="60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81913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pic>
          <p:nvPicPr>
            <p:cNvPr id="314" name="Google Shape;314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40550" y="3060138"/>
              <a:ext cx="1048851" cy="12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3"/>
            <p:cNvSpPr/>
            <p:nvPr/>
          </p:nvSpPr>
          <p:spPr>
            <a:xfrm>
              <a:off x="3340550" y="3226925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Stack</a:t>
              </a:r>
              <a:endParaRPr sz="800"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3340550" y="3531550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플레이그라운드</a:t>
              </a:r>
              <a:br>
                <a:rPr lang="ko" sz="800"/>
              </a:br>
              <a:r>
                <a:rPr lang="ko" sz="800"/>
                <a:t>(4</a:t>
              </a:r>
              <a:r>
                <a:rPr lang="ko" sz="800">
                  <a:solidFill>
                    <a:schemeClr val="dk1"/>
                  </a:solidFill>
                </a:rPr>
                <a:t>×10×10 블록)</a:t>
              </a:r>
              <a:endParaRPr sz="500"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23"/>
            <p:cNvSpPr txBox="1"/>
            <p:nvPr/>
          </p:nvSpPr>
          <p:spPr>
            <a:xfrm>
              <a:off x="3340550" y="2892525"/>
              <a:ext cx="82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lt1"/>
                  </a:solidFill>
                </a:rPr>
                <a:t>시간</a:t>
              </a:r>
              <a:endParaRPr b="1" sz="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 rotWithShape="1">
          <a:blip r:embed="rId4">
            <a:alphaModFix/>
          </a:blip>
          <a:srcRect b="11839" l="3369" r="81918" t="26397"/>
          <a:stretch/>
        </p:blipFill>
        <p:spPr>
          <a:xfrm>
            <a:off x="371325" y="127195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 rotWithShape="1">
          <a:blip r:embed="rId4">
            <a:alphaModFix/>
          </a:blip>
          <a:srcRect b="11648" l="19152" r="66135" t="26588"/>
          <a:stretch/>
        </p:blipFill>
        <p:spPr>
          <a:xfrm>
            <a:off x="179930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/>
          <p:cNvPicPr preferRelativeResize="0"/>
          <p:nvPr/>
        </p:nvPicPr>
        <p:blipFill rotWithShape="1">
          <a:blip r:embed="rId4">
            <a:alphaModFix/>
          </a:blip>
          <a:srcRect b="11568" l="34139" r="51148" t="26669"/>
          <a:stretch/>
        </p:blipFill>
        <p:spPr>
          <a:xfrm>
            <a:off x="319035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 rotWithShape="1">
          <a:blip r:embed="rId4">
            <a:alphaModFix/>
          </a:blip>
          <a:srcRect b="11568" l="49787" r="35500" t="26669"/>
          <a:stretch/>
        </p:blipFill>
        <p:spPr>
          <a:xfrm>
            <a:off x="4600975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 rotWithShape="1">
          <a:blip r:embed="rId4">
            <a:alphaModFix/>
          </a:blip>
          <a:srcRect b="11568" l="65302" r="19984" t="26669"/>
          <a:stretch/>
        </p:blipFill>
        <p:spPr>
          <a:xfrm>
            <a:off x="603795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 rotWithShape="1">
          <a:blip r:embed="rId4">
            <a:alphaModFix/>
          </a:blip>
          <a:srcRect b="11228" l="80744" r="4543" t="27008"/>
          <a:stretch/>
        </p:blipFill>
        <p:spPr>
          <a:xfrm>
            <a:off x="7434950" y="1308775"/>
            <a:ext cx="1345277" cy="3176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4"/>
          <p:cNvGrpSpPr/>
          <p:nvPr/>
        </p:nvGrpSpPr>
        <p:grpSpPr>
          <a:xfrm flipH="1" rot="10800000">
            <a:off x="2457425" y="4385025"/>
            <a:ext cx="5660700" cy="331500"/>
            <a:chOff x="1027925" y="1377825"/>
            <a:chExt cx="5660700" cy="331500"/>
          </a:xfrm>
        </p:grpSpPr>
        <p:cxnSp>
          <p:nvCxnSpPr>
            <p:cNvPr id="330" name="Google Shape;330;p24"/>
            <p:cNvCxnSpPr/>
            <p:nvPr/>
          </p:nvCxnSpPr>
          <p:spPr>
            <a:xfrm>
              <a:off x="1027925" y="1380125"/>
              <a:ext cx="5660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4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4"/>
            <p:cNvCxnSpPr/>
            <p:nvPr/>
          </p:nvCxnSpPr>
          <p:spPr>
            <a:xfrm rot="10800000">
              <a:off x="66776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333" name="Google Shape;333;p24"/>
          <p:cNvGrpSpPr/>
          <p:nvPr/>
        </p:nvGrpSpPr>
        <p:grpSpPr>
          <a:xfrm flipH="1" rot="10800000">
            <a:off x="3862775" y="4385025"/>
            <a:ext cx="4512000" cy="459900"/>
            <a:chOff x="1033450" y="1249425"/>
            <a:chExt cx="4512000" cy="459900"/>
          </a:xfrm>
        </p:grpSpPr>
        <p:cxnSp>
          <p:nvCxnSpPr>
            <p:cNvPr id="334" name="Google Shape;334;p24"/>
            <p:cNvCxnSpPr/>
            <p:nvPr/>
          </p:nvCxnSpPr>
          <p:spPr>
            <a:xfrm>
              <a:off x="1033450" y="1256950"/>
              <a:ext cx="4512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4"/>
            <p:cNvCxnSpPr/>
            <p:nvPr/>
          </p:nvCxnSpPr>
          <p:spPr>
            <a:xfrm rot="10800000">
              <a:off x="10368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4"/>
            <p:cNvCxnSpPr/>
            <p:nvPr/>
          </p:nvCxnSpPr>
          <p:spPr>
            <a:xfrm rot="10800000">
              <a:off x="55363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337" name="Google Shape;337;p24"/>
          <p:cNvGrpSpPr/>
          <p:nvPr/>
        </p:nvGrpSpPr>
        <p:grpSpPr>
          <a:xfrm>
            <a:off x="1027925" y="996825"/>
            <a:ext cx="1429500" cy="331500"/>
            <a:chOff x="1027925" y="1377825"/>
            <a:chExt cx="1429500" cy="331500"/>
          </a:xfrm>
        </p:grpSpPr>
        <p:cxnSp>
          <p:nvCxnSpPr>
            <p:cNvPr id="338" name="Google Shape;338;p24"/>
            <p:cNvCxnSpPr/>
            <p:nvPr/>
          </p:nvCxnSpPr>
          <p:spPr>
            <a:xfrm>
              <a:off x="1027925" y="1380125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4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4"/>
            <p:cNvCxnSpPr/>
            <p:nvPr/>
          </p:nvCxnSpPr>
          <p:spPr>
            <a:xfrm rot="10800000">
              <a:off x="24508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341" name="Google Shape;341;p24"/>
          <p:cNvSpPr txBox="1"/>
          <p:nvPr/>
        </p:nvSpPr>
        <p:spPr>
          <a:xfrm>
            <a:off x="863975" y="732525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터치 시 skip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3857250" y="1164049"/>
            <a:ext cx="1429500" cy="183300"/>
            <a:chOff x="1027925" y="1240249"/>
            <a:chExt cx="1429500" cy="183300"/>
          </a:xfrm>
        </p:grpSpPr>
        <p:cxnSp>
          <p:nvCxnSpPr>
            <p:cNvPr id="343" name="Google Shape;343;p24"/>
            <p:cNvCxnSpPr/>
            <p:nvPr/>
          </p:nvCxnSpPr>
          <p:spPr>
            <a:xfrm>
              <a:off x="1027925" y="1243366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4"/>
            <p:cNvCxnSpPr/>
            <p:nvPr/>
          </p:nvCxnSpPr>
          <p:spPr>
            <a:xfrm rot="10800000">
              <a:off x="1036825" y="1240249"/>
              <a:ext cx="0" cy="183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4"/>
            <p:cNvCxnSpPr/>
            <p:nvPr/>
          </p:nvCxnSpPr>
          <p:spPr>
            <a:xfrm rot="10800000">
              <a:off x="2450900" y="1240249"/>
              <a:ext cx="0" cy="183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346" name="Google Shape;346;p24"/>
          <p:cNvSpPr txBox="1"/>
          <p:nvPr/>
        </p:nvSpPr>
        <p:spPr>
          <a:xfrm>
            <a:off x="3693300" y="899888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Game Clear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347" name="Google Shape;347;p24"/>
          <p:cNvGrpSpPr/>
          <p:nvPr/>
        </p:nvGrpSpPr>
        <p:grpSpPr>
          <a:xfrm>
            <a:off x="3707350" y="887467"/>
            <a:ext cx="2994600" cy="459912"/>
            <a:chOff x="1032375" y="989925"/>
            <a:chExt cx="2994600" cy="719400"/>
          </a:xfrm>
        </p:grpSpPr>
        <p:cxnSp>
          <p:nvCxnSpPr>
            <p:cNvPr id="348" name="Google Shape;348;p24"/>
            <p:cNvCxnSpPr/>
            <p:nvPr/>
          </p:nvCxnSpPr>
          <p:spPr>
            <a:xfrm>
              <a:off x="1032375" y="997900"/>
              <a:ext cx="2994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4"/>
            <p:cNvCxnSpPr/>
            <p:nvPr/>
          </p:nvCxnSpPr>
          <p:spPr>
            <a:xfrm rot="10800000">
              <a:off x="1036813" y="989925"/>
              <a:ext cx="0" cy="7194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4"/>
            <p:cNvCxnSpPr/>
            <p:nvPr/>
          </p:nvCxnSpPr>
          <p:spPr>
            <a:xfrm rot="10800000">
              <a:off x="4018138" y="999925"/>
              <a:ext cx="0" cy="696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351" name="Google Shape;351;p24"/>
          <p:cNvSpPr txBox="1"/>
          <p:nvPr/>
        </p:nvSpPr>
        <p:spPr>
          <a:xfrm>
            <a:off x="4325950" y="620561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Game Over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52" name="Google Shape;3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512" y="3095600"/>
            <a:ext cx="962859" cy="7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562" y="2122325"/>
            <a:ext cx="797423" cy="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4">
            <a:alphaModFix/>
          </a:blip>
          <a:srcRect b="11839" l="3369" r="81918" t="26397"/>
          <a:stretch/>
        </p:blipFill>
        <p:spPr>
          <a:xfrm>
            <a:off x="371325" y="127195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5">
            <a:alphaModFix/>
          </a:blip>
          <a:srcRect b="4513" l="19864" r="3406" t="15319"/>
          <a:stretch/>
        </p:blipFill>
        <p:spPr>
          <a:xfrm>
            <a:off x="1816275" y="788100"/>
            <a:ext cx="7016026" cy="412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4">
            <a:alphaModFix/>
          </a:blip>
          <a:srcRect b="11839" l="3369" r="81918" t="26397"/>
          <a:stretch/>
        </p:blipFill>
        <p:spPr>
          <a:xfrm>
            <a:off x="371325" y="127195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 rotWithShape="1">
          <a:blip r:embed="rId4">
            <a:alphaModFix/>
          </a:blip>
          <a:srcRect b="11648" l="19152" r="66135" t="26588"/>
          <a:stretch/>
        </p:blipFill>
        <p:spPr>
          <a:xfrm>
            <a:off x="179930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6"/>
          <p:cNvGrpSpPr/>
          <p:nvPr/>
        </p:nvGrpSpPr>
        <p:grpSpPr>
          <a:xfrm>
            <a:off x="1027925" y="996825"/>
            <a:ext cx="1429500" cy="331500"/>
            <a:chOff x="1027925" y="1377825"/>
            <a:chExt cx="1429500" cy="331500"/>
          </a:xfrm>
        </p:grpSpPr>
        <p:cxnSp>
          <p:nvCxnSpPr>
            <p:cNvPr id="369" name="Google Shape;369;p26"/>
            <p:cNvCxnSpPr/>
            <p:nvPr/>
          </p:nvCxnSpPr>
          <p:spPr>
            <a:xfrm>
              <a:off x="1027925" y="1380125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6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6"/>
            <p:cNvCxnSpPr/>
            <p:nvPr/>
          </p:nvCxnSpPr>
          <p:spPr>
            <a:xfrm rot="10800000">
              <a:off x="24508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372" name="Google Shape;372;p26"/>
          <p:cNvSpPr txBox="1"/>
          <p:nvPr/>
        </p:nvSpPr>
        <p:spPr>
          <a:xfrm>
            <a:off x="863975" y="732525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터치 시 skip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512" y="3095600"/>
            <a:ext cx="962859" cy="719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6"/>
          <p:cNvGrpSpPr/>
          <p:nvPr/>
        </p:nvGrpSpPr>
        <p:grpSpPr>
          <a:xfrm>
            <a:off x="6891170" y="807806"/>
            <a:ext cx="1984442" cy="3527896"/>
            <a:chOff x="1115488" y="152400"/>
            <a:chExt cx="2721769" cy="4838700"/>
          </a:xfrm>
        </p:grpSpPr>
        <p:pic>
          <p:nvPicPr>
            <p:cNvPr id="375" name="Google Shape;3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26"/>
          <p:cNvGrpSpPr/>
          <p:nvPr/>
        </p:nvGrpSpPr>
        <p:grpSpPr>
          <a:xfrm>
            <a:off x="4580549" y="807799"/>
            <a:ext cx="1984442" cy="3527905"/>
            <a:chOff x="3984663" y="152388"/>
            <a:chExt cx="2721769" cy="4838713"/>
          </a:xfrm>
        </p:grpSpPr>
        <p:pic>
          <p:nvPicPr>
            <p:cNvPr id="380" name="Google Shape;380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984672" y="152438"/>
              <a:ext cx="2721750" cy="48386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26"/>
            <p:cNvGrpSpPr/>
            <p:nvPr/>
          </p:nvGrpSpPr>
          <p:grpSpPr>
            <a:xfrm>
              <a:off x="3984663" y="152388"/>
              <a:ext cx="2721769" cy="4838713"/>
              <a:chOff x="5421688" y="152400"/>
              <a:chExt cx="2721769" cy="4838713"/>
            </a:xfrm>
          </p:grpSpPr>
          <p:pic>
            <p:nvPicPr>
              <p:cNvPr id="382" name="Google Shape;382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1688" y="152413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2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5" name="Google Shape;385;p26"/>
          <p:cNvGrpSpPr/>
          <p:nvPr/>
        </p:nvGrpSpPr>
        <p:grpSpPr>
          <a:xfrm>
            <a:off x="2362856" y="807800"/>
            <a:ext cx="1932456" cy="3527905"/>
            <a:chOff x="7234538" y="117388"/>
            <a:chExt cx="2721769" cy="4838713"/>
          </a:xfrm>
        </p:grpSpPr>
        <p:pic>
          <p:nvPicPr>
            <p:cNvPr id="386" name="Google Shape;386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34549" y="117400"/>
              <a:ext cx="2721750" cy="48386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7" name="Google Shape;387;p26"/>
            <p:cNvGrpSpPr/>
            <p:nvPr/>
          </p:nvGrpSpPr>
          <p:grpSpPr>
            <a:xfrm>
              <a:off x="7234538" y="117388"/>
              <a:ext cx="2721769" cy="4838713"/>
              <a:chOff x="5421688" y="152400"/>
              <a:chExt cx="2721769" cy="4838713"/>
            </a:xfrm>
          </p:grpSpPr>
          <p:pic>
            <p:nvPicPr>
              <p:cNvPr id="388" name="Google Shape;388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1688" y="152413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2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 rotWithShape="1">
          <a:blip r:embed="rId4">
            <a:alphaModFix/>
          </a:blip>
          <a:srcRect b="11568" l="34139" r="51148" t="26669"/>
          <a:stretch/>
        </p:blipFill>
        <p:spPr>
          <a:xfrm>
            <a:off x="371325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537" y="2122325"/>
            <a:ext cx="797423" cy="5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27"/>
          <p:cNvGrpSpPr/>
          <p:nvPr/>
        </p:nvGrpSpPr>
        <p:grpSpPr>
          <a:xfrm>
            <a:off x="2547216" y="1201551"/>
            <a:ext cx="2011112" cy="3860951"/>
            <a:chOff x="3184452" y="105004"/>
            <a:chExt cx="2775095" cy="4933493"/>
          </a:xfrm>
        </p:grpSpPr>
        <p:pic>
          <p:nvPicPr>
            <p:cNvPr id="399" name="Google Shape;399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4453" y="105004"/>
              <a:ext cx="2775095" cy="493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80399" y="2813789"/>
              <a:ext cx="2583197" cy="2072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84452" y="105005"/>
              <a:ext cx="2775095" cy="172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75242" y="189903"/>
              <a:ext cx="387331" cy="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19669" y="271541"/>
              <a:ext cx="1036691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79366" y="149097"/>
              <a:ext cx="448961" cy="457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045567" y="334111"/>
              <a:ext cx="432635" cy="195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280394" y="2277060"/>
              <a:ext cx="2583212" cy="484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81948" y="1973832"/>
              <a:ext cx="2472959" cy="15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427752" y="2011723"/>
              <a:ext cx="1972043" cy="8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297727" y="1858919"/>
              <a:ext cx="281618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87527" y="521936"/>
              <a:ext cx="677373" cy="12651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p27"/>
          <p:cNvGrpSpPr/>
          <p:nvPr/>
        </p:nvGrpSpPr>
        <p:grpSpPr>
          <a:xfrm>
            <a:off x="4687986" y="1201579"/>
            <a:ext cx="1908808" cy="3860875"/>
            <a:chOff x="3338600" y="-1382181"/>
            <a:chExt cx="3651125" cy="6293195"/>
          </a:xfrm>
        </p:grpSpPr>
        <p:pic>
          <p:nvPicPr>
            <p:cNvPr id="412" name="Google Shape;412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38600" y="-1382181"/>
              <a:ext cx="3651125" cy="226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338600" y="685175"/>
              <a:ext cx="3651125" cy="422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7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530001" y="2065525"/>
              <a:ext cx="3268325" cy="271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338600" y="341878"/>
              <a:ext cx="3651125" cy="669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30000" y="1328771"/>
              <a:ext cx="3268325" cy="613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338600" y="887076"/>
              <a:ext cx="2855889" cy="1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7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3386200" y="655963"/>
              <a:ext cx="714375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7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194500" y="655975"/>
              <a:ext cx="739575" cy="1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63042" y="-1176572"/>
              <a:ext cx="387331" cy="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5244" y="-1123909"/>
              <a:ext cx="1036691" cy="34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74941" y="-1246353"/>
              <a:ext cx="448961" cy="457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241142" y="-1061339"/>
              <a:ext cx="432635" cy="195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793400" y="-994787"/>
              <a:ext cx="800150" cy="149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27"/>
          <p:cNvSpPr txBox="1"/>
          <p:nvPr/>
        </p:nvSpPr>
        <p:spPr>
          <a:xfrm>
            <a:off x="6658900" y="29005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스택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6658900" y="33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퍼즐 화면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427" name="Google Shape;427;p27"/>
          <p:cNvSpPr txBox="1"/>
          <p:nvPr/>
        </p:nvSpPr>
        <p:spPr>
          <a:xfrm>
            <a:off x="4769975" y="7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점수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6134400" y="780975"/>
            <a:ext cx="156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일시정지/설정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 rotWithShape="1">
          <a:blip r:embed="rId4">
            <a:alphaModFix/>
          </a:blip>
          <a:srcRect b="11839" l="3369" r="81918" t="26397"/>
          <a:stretch/>
        </p:blipFill>
        <p:spPr>
          <a:xfrm>
            <a:off x="371325" y="127195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 rotWithShape="1">
          <a:blip r:embed="rId4">
            <a:alphaModFix/>
          </a:blip>
          <a:srcRect b="11648" l="19152" r="66135" t="26588"/>
          <a:stretch/>
        </p:blipFill>
        <p:spPr>
          <a:xfrm>
            <a:off x="179930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 rotWithShape="1">
          <a:blip r:embed="rId4">
            <a:alphaModFix/>
          </a:blip>
          <a:srcRect b="11568" l="34139" r="51148" t="26669"/>
          <a:stretch/>
        </p:blipFill>
        <p:spPr>
          <a:xfrm>
            <a:off x="319035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 rotWithShape="1">
          <a:blip r:embed="rId4">
            <a:alphaModFix/>
          </a:blip>
          <a:srcRect b="11568" l="49787" r="35500" t="26669"/>
          <a:stretch/>
        </p:blipFill>
        <p:spPr>
          <a:xfrm>
            <a:off x="4600975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8"/>
          <p:cNvPicPr preferRelativeResize="0"/>
          <p:nvPr/>
        </p:nvPicPr>
        <p:blipFill rotWithShape="1">
          <a:blip r:embed="rId4">
            <a:alphaModFix/>
          </a:blip>
          <a:srcRect b="11568" l="65302" r="19984" t="26669"/>
          <a:stretch/>
        </p:blipFill>
        <p:spPr>
          <a:xfrm>
            <a:off x="6037950" y="1288500"/>
            <a:ext cx="1345277" cy="31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8"/>
          <p:cNvPicPr preferRelativeResize="0"/>
          <p:nvPr/>
        </p:nvPicPr>
        <p:blipFill rotWithShape="1">
          <a:blip r:embed="rId4">
            <a:alphaModFix/>
          </a:blip>
          <a:srcRect b="11228" l="80744" r="4543" t="27008"/>
          <a:stretch/>
        </p:blipFill>
        <p:spPr>
          <a:xfrm>
            <a:off x="7434950" y="1308775"/>
            <a:ext cx="1345277" cy="3176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28"/>
          <p:cNvGrpSpPr/>
          <p:nvPr/>
        </p:nvGrpSpPr>
        <p:grpSpPr>
          <a:xfrm flipH="1" rot="10800000">
            <a:off x="2457425" y="4385025"/>
            <a:ext cx="5660700" cy="331500"/>
            <a:chOff x="1027925" y="1377825"/>
            <a:chExt cx="5660700" cy="331500"/>
          </a:xfrm>
        </p:grpSpPr>
        <p:cxnSp>
          <p:nvCxnSpPr>
            <p:cNvPr id="441" name="Google Shape;441;p28"/>
            <p:cNvCxnSpPr/>
            <p:nvPr/>
          </p:nvCxnSpPr>
          <p:spPr>
            <a:xfrm>
              <a:off x="1027925" y="1380125"/>
              <a:ext cx="5660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28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28"/>
            <p:cNvCxnSpPr/>
            <p:nvPr/>
          </p:nvCxnSpPr>
          <p:spPr>
            <a:xfrm rot="10800000">
              <a:off x="66776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444" name="Google Shape;444;p28"/>
          <p:cNvGrpSpPr/>
          <p:nvPr/>
        </p:nvGrpSpPr>
        <p:grpSpPr>
          <a:xfrm flipH="1" rot="10800000">
            <a:off x="3862775" y="4385025"/>
            <a:ext cx="4512000" cy="459900"/>
            <a:chOff x="1033450" y="1249425"/>
            <a:chExt cx="4512000" cy="459900"/>
          </a:xfrm>
        </p:grpSpPr>
        <p:cxnSp>
          <p:nvCxnSpPr>
            <p:cNvPr id="445" name="Google Shape;445;p28"/>
            <p:cNvCxnSpPr/>
            <p:nvPr/>
          </p:nvCxnSpPr>
          <p:spPr>
            <a:xfrm>
              <a:off x="1033450" y="1256950"/>
              <a:ext cx="4512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28"/>
            <p:cNvCxnSpPr/>
            <p:nvPr/>
          </p:nvCxnSpPr>
          <p:spPr>
            <a:xfrm rot="10800000">
              <a:off x="10368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28"/>
            <p:cNvCxnSpPr/>
            <p:nvPr/>
          </p:nvCxnSpPr>
          <p:spPr>
            <a:xfrm rot="10800000">
              <a:off x="55363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448" name="Google Shape;448;p28"/>
          <p:cNvGrpSpPr/>
          <p:nvPr/>
        </p:nvGrpSpPr>
        <p:grpSpPr>
          <a:xfrm>
            <a:off x="1027925" y="996825"/>
            <a:ext cx="1429500" cy="331500"/>
            <a:chOff x="1027925" y="1377825"/>
            <a:chExt cx="1429500" cy="331500"/>
          </a:xfrm>
        </p:grpSpPr>
        <p:cxnSp>
          <p:nvCxnSpPr>
            <p:cNvPr id="449" name="Google Shape;449;p28"/>
            <p:cNvCxnSpPr/>
            <p:nvPr/>
          </p:nvCxnSpPr>
          <p:spPr>
            <a:xfrm>
              <a:off x="1027925" y="1380125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8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8"/>
            <p:cNvCxnSpPr/>
            <p:nvPr/>
          </p:nvCxnSpPr>
          <p:spPr>
            <a:xfrm rot="10800000">
              <a:off x="24508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52" name="Google Shape;452;p28"/>
          <p:cNvSpPr txBox="1"/>
          <p:nvPr/>
        </p:nvSpPr>
        <p:spPr>
          <a:xfrm>
            <a:off x="863975" y="732525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터치 시 skip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453" name="Google Shape;453;p28"/>
          <p:cNvGrpSpPr/>
          <p:nvPr/>
        </p:nvGrpSpPr>
        <p:grpSpPr>
          <a:xfrm>
            <a:off x="3857250" y="1164049"/>
            <a:ext cx="1429500" cy="183300"/>
            <a:chOff x="1027925" y="1240249"/>
            <a:chExt cx="1429500" cy="183300"/>
          </a:xfrm>
        </p:grpSpPr>
        <p:cxnSp>
          <p:nvCxnSpPr>
            <p:cNvPr id="454" name="Google Shape;454;p28"/>
            <p:cNvCxnSpPr/>
            <p:nvPr/>
          </p:nvCxnSpPr>
          <p:spPr>
            <a:xfrm>
              <a:off x="1027925" y="1243366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8"/>
            <p:cNvCxnSpPr/>
            <p:nvPr/>
          </p:nvCxnSpPr>
          <p:spPr>
            <a:xfrm rot="10800000">
              <a:off x="1036825" y="1240249"/>
              <a:ext cx="0" cy="183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8"/>
            <p:cNvCxnSpPr/>
            <p:nvPr/>
          </p:nvCxnSpPr>
          <p:spPr>
            <a:xfrm rot="10800000">
              <a:off x="2450900" y="1240249"/>
              <a:ext cx="0" cy="183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57" name="Google Shape;457;p28"/>
          <p:cNvSpPr txBox="1"/>
          <p:nvPr/>
        </p:nvSpPr>
        <p:spPr>
          <a:xfrm>
            <a:off x="3693300" y="899888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Game Clear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458" name="Google Shape;458;p28"/>
          <p:cNvGrpSpPr/>
          <p:nvPr/>
        </p:nvGrpSpPr>
        <p:grpSpPr>
          <a:xfrm>
            <a:off x="3707350" y="887467"/>
            <a:ext cx="2994600" cy="459912"/>
            <a:chOff x="1032375" y="989925"/>
            <a:chExt cx="2994600" cy="719400"/>
          </a:xfrm>
        </p:grpSpPr>
        <p:cxnSp>
          <p:nvCxnSpPr>
            <p:cNvPr id="459" name="Google Shape;459;p28"/>
            <p:cNvCxnSpPr/>
            <p:nvPr/>
          </p:nvCxnSpPr>
          <p:spPr>
            <a:xfrm>
              <a:off x="1032375" y="997900"/>
              <a:ext cx="2994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8"/>
            <p:cNvCxnSpPr/>
            <p:nvPr/>
          </p:nvCxnSpPr>
          <p:spPr>
            <a:xfrm rot="10800000">
              <a:off x="1036813" y="989925"/>
              <a:ext cx="0" cy="7194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8"/>
            <p:cNvCxnSpPr/>
            <p:nvPr/>
          </p:nvCxnSpPr>
          <p:spPr>
            <a:xfrm rot="10800000">
              <a:off x="4018138" y="999925"/>
              <a:ext cx="0" cy="696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62" name="Google Shape;462;p28"/>
          <p:cNvSpPr txBox="1"/>
          <p:nvPr/>
        </p:nvSpPr>
        <p:spPr>
          <a:xfrm>
            <a:off x="4325950" y="620561"/>
            <a:ext cx="1757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Game Over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512" y="3095600"/>
            <a:ext cx="962859" cy="7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562" y="2122325"/>
            <a:ext cx="797423" cy="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>
            <p:ph idx="1" type="body"/>
          </p:nvPr>
        </p:nvSpPr>
        <p:spPr>
          <a:xfrm>
            <a:off x="6539475" y="3286950"/>
            <a:ext cx="24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ppt로 플레이화면 애니메이션 추가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5" name="Google Shape;4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게임 룰</a:t>
            </a:r>
            <a:endParaRPr/>
          </a:p>
        </p:txBody>
      </p:sp>
      <p:sp>
        <p:nvSpPr>
          <p:cNvPr id="491" name="Google Shape;491;p33"/>
          <p:cNvSpPr txBox="1"/>
          <p:nvPr>
            <p:ph idx="1" type="body"/>
          </p:nvPr>
        </p:nvSpPr>
        <p:spPr>
          <a:xfrm>
            <a:off x="311700" y="1152475"/>
            <a:ext cx="85206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점수 조건</a:t>
            </a:r>
            <a:br>
              <a:rPr lang="ko"/>
            </a:br>
            <a:r>
              <a:rPr lang="ko"/>
              <a:t>*매치 시간 = (현재 매치한 시각 - 바로 이전에 매치한 시각)을 기준으로 점수 산정</a:t>
            </a:r>
            <a:br>
              <a:rPr lang="ko"/>
            </a:br>
            <a:r>
              <a:rPr lang="ko"/>
              <a:t>*1초 ~ 10초 : 매치 시간(프레임)과 반비례하여 점수 감소</a:t>
            </a:r>
            <a:endParaRPr/>
          </a:p>
        </p:txBody>
      </p:sp>
      <p:sp>
        <p:nvSpPr>
          <p:cNvPr id="492" name="Google Shape;492;p33"/>
          <p:cNvSpPr txBox="1"/>
          <p:nvPr/>
        </p:nvSpPr>
        <p:spPr>
          <a:xfrm>
            <a:off x="660550" y="2766450"/>
            <a:ext cx="1614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</a:rPr>
              <a:t>100</a:t>
            </a:r>
            <a:endParaRPr b="1" sz="5000">
              <a:solidFill>
                <a:srgbClr val="FF0000"/>
              </a:solidFill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6885375" y="2766438"/>
            <a:ext cx="1614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</a:rPr>
              <a:t>10</a:t>
            </a:r>
            <a:endParaRPr b="1" sz="5000">
              <a:solidFill>
                <a:srgbClr val="FF0000"/>
              </a:solidFill>
            </a:endParaRPr>
          </a:p>
        </p:txBody>
      </p:sp>
      <p:sp>
        <p:nvSpPr>
          <p:cNvPr id="494" name="Google Shape;494;p33"/>
          <p:cNvSpPr txBox="1"/>
          <p:nvPr/>
        </p:nvSpPr>
        <p:spPr>
          <a:xfrm>
            <a:off x="611800" y="3812975"/>
            <a:ext cx="171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최대 점수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(1초 이내 매치)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95" name="Google Shape;495;p33"/>
          <p:cNvSpPr txBox="1"/>
          <p:nvPr/>
        </p:nvSpPr>
        <p:spPr>
          <a:xfrm>
            <a:off x="6836625" y="3812963"/>
            <a:ext cx="171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최소 점수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(10초 이후 매치)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96" name="Google Shape;496;p33"/>
          <p:cNvCxnSpPr>
            <a:stCxn id="492" idx="3"/>
            <a:endCxn id="493" idx="1"/>
          </p:cNvCxnSpPr>
          <p:nvPr/>
        </p:nvCxnSpPr>
        <p:spPr>
          <a:xfrm>
            <a:off x="2274850" y="3403350"/>
            <a:ext cx="4610400" cy="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33"/>
          <p:cNvSpPr txBox="1"/>
          <p:nvPr/>
        </p:nvSpPr>
        <p:spPr>
          <a:xfrm>
            <a:off x="2742125" y="3520950"/>
            <a:ext cx="3695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점수 = (100/매치 시간)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게임 룰</a:t>
            </a:r>
            <a:endParaRPr/>
          </a:p>
        </p:txBody>
      </p:sp>
      <p:sp>
        <p:nvSpPr>
          <p:cNvPr id="508" name="Google Shape;508;p35"/>
          <p:cNvSpPr txBox="1"/>
          <p:nvPr>
            <p:ph idx="1" type="body"/>
          </p:nvPr>
        </p:nvSpPr>
        <p:spPr>
          <a:xfrm>
            <a:off x="311700" y="1152475"/>
            <a:ext cx="8520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엔딩</a:t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3710238" y="528275"/>
            <a:ext cx="1231800" cy="1231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게임 =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5개 스테이지</a:t>
            </a:r>
            <a:endParaRPr sz="1200"/>
          </a:p>
        </p:txBody>
      </p:sp>
      <p:sp>
        <p:nvSpPr>
          <p:cNvPr id="510" name="Google Shape;510;p35"/>
          <p:cNvSpPr/>
          <p:nvPr/>
        </p:nvSpPr>
        <p:spPr>
          <a:xfrm>
            <a:off x="2589900" y="2146000"/>
            <a:ext cx="1231800" cy="1231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클리어</a:t>
            </a:r>
            <a:endParaRPr sz="1200"/>
          </a:p>
        </p:txBody>
      </p:sp>
      <p:sp>
        <p:nvSpPr>
          <p:cNvPr id="511" name="Google Shape;511;p35"/>
          <p:cNvSpPr/>
          <p:nvPr/>
        </p:nvSpPr>
        <p:spPr>
          <a:xfrm>
            <a:off x="4996025" y="2197200"/>
            <a:ext cx="1231800" cy="1231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오버</a:t>
            </a:r>
            <a:endParaRPr sz="1200"/>
          </a:p>
        </p:txBody>
      </p:sp>
      <p:cxnSp>
        <p:nvCxnSpPr>
          <p:cNvPr id="512" name="Google Shape;512;p35"/>
          <p:cNvCxnSpPr>
            <a:stCxn id="510" idx="4"/>
            <a:endCxn id="513" idx="0"/>
          </p:cNvCxnSpPr>
          <p:nvPr/>
        </p:nvCxnSpPr>
        <p:spPr>
          <a:xfrm>
            <a:off x="3205800" y="3377800"/>
            <a:ext cx="0" cy="41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35"/>
          <p:cNvCxnSpPr>
            <a:stCxn id="511" idx="4"/>
            <a:endCxn id="515" idx="0"/>
          </p:cNvCxnSpPr>
          <p:nvPr/>
        </p:nvCxnSpPr>
        <p:spPr>
          <a:xfrm>
            <a:off x="5611925" y="3429000"/>
            <a:ext cx="0" cy="36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6" name="Google Shape;5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61" y="3790293"/>
            <a:ext cx="1088850" cy="108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488" y="3790300"/>
            <a:ext cx="1088850" cy="10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025" y="3839575"/>
            <a:ext cx="1088850" cy="10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875" y="3851025"/>
            <a:ext cx="1065951" cy="106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35"/>
          <p:cNvCxnSpPr>
            <a:stCxn id="509" idx="3"/>
            <a:endCxn id="510" idx="0"/>
          </p:cNvCxnSpPr>
          <p:nvPr/>
        </p:nvCxnSpPr>
        <p:spPr>
          <a:xfrm flipH="1">
            <a:off x="3205730" y="1579682"/>
            <a:ext cx="684900" cy="56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35"/>
          <p:cNvCxnSpPr>
            <a:stCxn id="509" idx="5"/>
            <a:endCxn id="511" idx="0"/>
          </p:cNvCxnSpPr>
          <p:nvPr/>
        </p:nvCxnSpPr>
        <p:spPr>
          <a:xfrm>
            <a:off x="4761645" y="1579682"/>
            <a:ext cx="850200" cy="6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35"/>
          <p:cNvSpPr txBox="1"/>
          <p:nvPr/>
        </p:nvSpPr>
        <p:spPr>
          <a:xfrm>
            <a:off x="2205913" y="1497600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스테이지 모두 클리어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23" name="Google Shape;523;p35"/>
          <p:cNvSpPr txBox="1"/>
          <p:nvPr/>
        </p:nvSpPr>
        <p:spPr>
          <a:xfrm>
            <a:off x="4891538" y="1140125"/>
            <a:ext cx="275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1.하나의 스테이지라도 클리어하지 못함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2.퍼즐이 남아있는 상태로 시간을 다 소모함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3. 스택에 있는 퍼즐이 최대 개수(7개)를 넘음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게임 구성  (슬라이드 애니메이션)</a:t>
            </a:r>
            <a:endParaRPr/>
          </a:p>
        </p:txBody>
      </p:sp>
      <p:grpSp>
        <p:nvGrpSpPr>
          <p:cNvPr id="85" name="Google Shape;85;p19"/>
          <p:cNvGrpSpPr/>
          <p:nvPr/>
        </p:nvGrpSpPr>
        <p:grpSpPr>
          <a:xfrm flipH="1" rot="10800000">
            <a:off x="2457425" y="4537425"/>
            <a:ext cx="5660700" cy="331500"/>
            <a:chOff x="1027925" y="1377825"/>
            <a:chExt cx="5660700" cy="331500"/>
          </a:xfrm>
        </p:grpSpPr>
        <p:cxnSp>
          <p:nvCxnSpPr>
            <p:cNvPr id="86" name="Google Shape;86;p19"/>
            <p:cNvCxnSpPr/>
            <p:nvPr/>
          </p:nvCxnSpPr>
          <p:spPr>
            <a:xfrm>
              <a:off x="1027925" y="1380125"/>
              <a:ext cx="5660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9"/>
            <p:cNvCxnSpPr/>
            <p:nvPr/>
          </p:nvCxnSpPr>
          <p:spPr>
            <a:xfrm rot="10800000">
              <a:off x="1036813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9"/>
            <p:cNvCxnSpPr/>
            <p:nvPr/>
          </p:nvCxnSpPr>
          <p:spPr>
            <a:xfrm rot="10800000">
              <a:off x="6677688" y="1377825"/>
              <a:ext cx="0" cy="33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89" name="Google Shape;89;p19"/>
          <p:cNvGrpSpPr/>
          <p:nvPr/>
        </p:nvGrpSpPr>
        <p:grpSpPr>
          <a:xfrm flipH="1" rot="10800000">
            <a:off x="3862775" y="4537425"/>
            <a:ext cx="4512000" cy="459900"/>
            <a:chOff x="1033450" y="1249425"/>
            <a:chExt cx="4512000" cy="459900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1033450" y="1256950"/>
              <a:ext cx="4512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 rot="10800000">
              <a:off x="10368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9"/>
            <p:cNvCxnSpPr/>
            <p:nvPr/>
          </p:nvCxnSpPr>
          <p:spPr>
            <a:xfrm rot="10800000">
              <a:off x="5536313" y="1249425"/>
              <a:ext cx="0" cy="45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93" name="Google Shape;93;p19"/>
          <p:cNvGrpSpPr/>
          <p:nvPr/>
        </p:nvGrpSpPr>
        <p:grpSpPr>
          <a:xfrm>
            <a:off x="863975" y="1113525"/>
            <a:ext cx="1757400" cy="595800"/>
            <a:chOff x="863975" y="1113525"/>
            <a:chExt cx="1757400" cy="595800"/>
          </a:xfrm>
        </p:grpSpPr>
        <p:grpSp>
          <p:nvGrpSpPr>
            <p:cNvPr id="94" name="Google Shape;94;p19"/>
            <p:cNvGrpSpPr/>
            <p:nvPr/>
          </p:nvGrpSpPr>
          <p:grpSpPr>
            <a:xfrm>
              <a:off x="1027925" y="1377825"/>
              <a:ext cx="1429500" cy="331500"/>
              <a:chOff x="1027925" y="1377825"/>
              <a:chExt cx="1429500" cy="331500"/>
            </a:xfrm>
          </p:grpSpPr>
          <p:cxnSp>
            <p:nvCxnSpPr>
              <p:cNvPr id="95" name="Google Shape;95;p19"/>
              <p:cNvCxnSpPr/>
              <p:nvPr/>
            </p:nvCxnSpPr>
            <p:spPr>
              <a:xfrm>
                <a:off x="1027925" y="1380125"/>
                <a:ext cx="1429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19"/>
              <p:cNvCxnSpPr>
                <a:stCxn id="97" idx="0"/>
              </p:cNvCxnSpPr>
              <p:nvPr/>
            </p:nvCxnSpPr>
            <p:spPr>
              <a:xfrm rot="10800000">
                <a:off x="1036813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19"/>
              <p:cNvCxnSpPr/>
              <p:nvPr/>
            </p:nvCxnSpPr>
            <p:spPr>
              <a:xfrm rot="10800000">
                <a:off x="2450888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99" name="Google Shape;99;p19"/>
            <p:cNvSpPr txBox="1"/>
            <p:nvPr/>
          </p:nvSpPr>
          <p:spPr>
            <a:xfrm>
              <a:off x="863975" y="11135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터치 시 skip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00" name="Google Shape;100;p19"/>
          <p:cNvGrpSpPr/>
          <p:nvPr/>
        </p:nvGrpSpPr>
        <p:grpSpPr>
          <a:xfrm>
            <a:off x="3693300" y="1113525"/>
            <a:ext cx="1757400" cy="595800"/>
            <a:chOff x="3693300" y="1113525"/>
            <a:chExt cx="1757400" cy="595800"/>
          </a:xfrm>
        </p:grpSpPr>
        <p:grpSp>
          <p:nvGrpSpPr>
            <p:cNvPr id="101" name="Google Shape;101;p19"/>
            <p:cNvGrpSpPr/>
            <p:nvPr/>
          </p:nvGrpSpPr>
          <p:grpSpPr>
            <a:xfrm>
              <a:off x="3857250" y="1377825"/>
              <a:ext cx="1429500" cy="331500"/>
              <a:chOff x="1027925" y="1377825"/>
              <a:chExt cx="1429500" cy="331500"/>
            </a:xfrm>
          </p:grpSpPr>
          <p:cxnSp>
            <p:nvCxnSpPr>
              <p:cNvPr id="102" name="Google Shape;102;p19"/>
              <p:cNvCxnSpPr/>
              <p:nvPr/>
            </p:nvCxnSpPr>
            <p:spPr>
              <a:xfrm>
                <a:off x="1027925" y="1380125"/>
                <a:ext cx="1429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19"/>
              <p:cNvCxnSpPr/>
              <p:nvPr/>
            </p:nvCxnSpPr>
            <p:spPr>
              <a:xfrm rot="10800000">
                <a:off x="1036813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19"/>
              <p:cNvCxnSpPr/>
              <p:nvPr/>
            </p:nvCxnSpPr>
            <p:spPr>
              <a:xfrm rot="10800000">
                <a:off x="2450888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105" name="Google Shape;105;p19"/>
            <p:cNvSpPr txBox="1"/>
            <p:nvPr/>
          </p:nvSpPr>
          <p:spPr>
            <a:xfrm>
              <a:off x="3693300" y="11135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Game Clear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06" name="Google Shape;106;p19"/>
          <p:cNvGrpSpPr/>
          <p:nvPr/>
        </p:nvGrpSpPr>
        <p:grpSpPr>
          <a:xfrm>
            <a:off x="3707350" y="725625"/>
            <a:ext cx="2994600" cy="983700"/>
            <a:chOff x="3707350" y="725625"/>
            <a:chExt cx="2994600" cy="983700"/>
          </a:xfrm>
        </p:grpSpPr>
        <p:grpSp>
          <p:nvGrpSpPr>
            <p:cNvPr id="107" name="Google Shape;107;p19"/>
            <p:cNvGrpSpPr/>
            <p:nvPr/>
          </p:nvGrpSpPr>
          <p:grpSpPr>
            <a:xfrm>
              <a:off x="3707350" y="989925"/>
              <a:ext cx="2994600" cy="719400"/>
              <a:chOff x="1032375" y="989925"/>
              <a:chExt cx="2994600" cy="719400"/>
            </a:xfrm>
          </p:grpSpPr>
          <p:cxnSp>
            <p:nvCxnSpPr>
              <p:cNvPr id="108" name="Google Shape;108;p19"/>
              <p:cNvCxnSpPr/>
              <p:nvPr/>
            </p:nvCxnSpPr>
            <p:spPr>
              <a:xfrm>
                <a:off x="1032375" y="997900"/>
                <a:ext cx="299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19"/>
              <p:cNvCxnSpPr/>
              <p:nvPr/>
            </p:nvCxnSpPr>
            <p:spPr>
              <a:xfrm rot="10800000">
                <a:off x="1036813" y="989925"/>
                <a:ext cx="0" cy="71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19"/>
              <p:cNvCxnSpPr/>
              <p:nvPr/>
            </p:nvCxnSpPr>
            <p:spPr>
              <a:xfrm rot="10800000">
                <a:off x="4018138" y="999925"/>
                <a:ext cx="0" cy="69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111" name="Google Shape;111;p19"/>
            <p:cNvSpPr txBox="1"/>
            <p:nvPr/>
          </p:nvSpPr>
          <p:spPr>
            <a:xfrm>
              <a:off x="4325950" y="7256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Game Over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12" name="Google Shape;112;p19"/>
          <p:cNvGrpSpPr/>
          <p:nvPr/>
        </p:nvGrpSpPr>
        <p:grpSpPr>
          <a:xfrm>
            <a:off x="399763" y="1709325"/>
            <a:ext cx="1274100" cy="2828100"/>
            <a:chOff x="399763" y="1709325"/>
            <a:chExt cx="1274100" cy="2828100"/>
          </a:xfrm>
        </p:grpSpPr>
        <p:sp>
          <p:nvSpPr>
            <p:cNvPr id="97" name="Google Shape;97;p19"/>
            <p:cNvSpPr/>
            <p:nvPr/>
          </p:nvSpPr>
          <p:spPr>
            <a:xfrm>
              <a:off x="3997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628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인트로</a:t>
              </a:r>
              <a:endParaRPr sz="1000"/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594325" y="2253325"/>
              <a:ext cx="885000" cy="19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세계관 스토리 설명하는 만화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1813838" y="1709325"/>
            <a:ext cx="1453038" cy="2828100"/>
            <a:chOff x="1813838" y="1709325"/>
            <a:chExt cx="1453038" cy="2828100"/>
          </a:xfrm>
        </p:grpSpPr>
        <p:sp>
          <p:nvSpPr>
            <p:cNvPr id="116" name="Google Shape;116;p19"/>
            <p:cNvSpPr/>
            <p:nvPr/>
          </p:nvSpPr>
          <p:spPr>
            <a:xfrm>
              <a:off x="181383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97690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메인화면</a:t>
              </a:r>
              <a:endParaRPr sz="1000"/>
            </a:p>
          </p:txBody>
        </p:sp>
        <p:pic>
          <p:nvPicPr>
            <p:cNvPr id="118" name="Google Shape;11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7923" y="3224725"/>
              <a:ext cx="1065950" cy="796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9"/>
            <p:cNvSpPr/>
            <p:nvPr/>
          </p:nvSpPr>
          <p:spPr>
            <a:xfrm>
              <a:off x="1926475" y="4130600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게임 플레이 버튼</a:t>
              </a:r>
              <a:endParaRPr sz="800"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917925" y="2177175"/>
              <a:ext cx="7282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총 점수(경험치)</a:t>
              </a:r>
              <a:endParaRPr sz="600"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2676875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1917925" y="2468676"/>
              <a:ext cx="226725" cy="646625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상호작용버튼</a:t>
              </a:r>
              <a:endParaRPr sz="600"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1926475" y="2602250"/>
              <a:ext cx="134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해상도(px)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540 × 960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4641988" y="1709325"/>
            <a:ext cx="1274100" cy="2828100"/>
            <a:chOff x="4641988" y="1709325"/>
            <a:chExt cx="1274100" cy="2828100"/>
          </a:xfrm>
        </p:grpSpPr>
        <p:sp>
          <p:nvSpPr>
            <p:cNvPr id="125" name="Google Shape;125;p19"/>
            <p:cNvSpPr/>
            <p:nvPr/>
          </p:nvSpPr>
          <p:spPr>
            <a:xfrm>
              <a:off x="464198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80505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엔딩 1</a:t>
              </a:r>
              <a:endParaRPr sz="900"/>
            </a:p>
          </p:txBody>
        </p:sp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4624" y="2219243"/>
              <a:ext cx="1088850" cy="1088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4625" y="3308100"/>
              <a:ext cx="1088850" cy="1088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9"/>
          <p:cNvGrpSpPr/>
          <p:nvPr/>
        </p:nvGrpSpPr>
        <p:grpSpPr>
          <a:xfrm>
            <a:off x="6056063" y="1709325"/>
            <a:ext cx="1274100" cy="2828100"/>
            <a:chOff x="6056063" y="1709325"/>
            <a:chExt cx="1274100" cy="2828100"/>
          </a:xfrm>
        </p:grpSpPr>
        <p:sp>
          <p:nvSpPr>
            <p:cNvPr id="130" name="Google Shape;130;p19"/>
            <p:cNvSpPr/>
            <p:nvPr/>
          </p:nvSpPr>
          <p:spPr>
            <a:xfrm>
              <a:off x="60560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2191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엔딩 2</a:t>
              </a:r>
              <a:endParaRPr sz="800"/>
            </a:p>
          </p:txBody>
        </p:sp>
        <p:pic>
          <p:nvPicPr>
            <p:cNvPr id="132" name="Google Shape;13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48700" y="2233150"/>
              <a:ext cx="1088850" cy="108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0150" y="3319550"/>
              <a:ext cx="1065951" cy="1065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9"/>
          <p:cNvGrpSpPr/>
          <p:nvPr/>
        </p:nvGrpSpPr>
        <p:grpSpPr>
          <a:xfrm>
            <a:off x="7470138" y="1709325"/>
            <a:ext cx="1274100" cy="2828100"/>
            <a:chOff x="7470138" y="1709325"/>
            <a:chExt cx="1274100" cy="2828100"/>
          </a:xfrm>
        </p:grpSpPr>
        <p:sp>
          <p:nvSpPr>
            <p:cNvPr id="135" name="Google Shape;135;p19"/>
            <p:cNvSpPr/>
            <p:nvPr/>
          </p:nvSpPr>
          <p:spPr>
            <a:xfrm>
              <a:off x="747013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763320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설정 창</a:t>
              </a:r>
              <a:endParaRPr sz="900"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7562775" y="2204100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-창 닫기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-bgm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-효과음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-포기하기(메인화면으로)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-계속하기</a:t>
              </a:r>
              <a:endParaRPr sz="800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7633200" y="31580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일시정지 창</a:t>
              </a:r>
              <a:endParaRPr sz="900"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7562775" y="3491225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-창 닫기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-bgm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-효과음 끄기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-크레딧(만든이)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-게임 종료하기</a:t>
              </a:r>
              <a:endParaRPr sz="800"/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3227913" y="1709325"/>
            <a:ext cx="1274100" cy="2828100"/>
            <a:chOff x="3227913" y="1709325"/>
            <a:chExt cx="1274100" cy="2828100"/>
          </a:xfrm>
        </p:grpSpPr>
        <p:sp>
          <p:nvSpPr>
            <p:cNvPr id="141" name="Google Shape;141;p19"/>
            <p:cNvSpPr/>
            <p:nvPr/>
          </p:nvSpPr>
          <p:spPr>
            <a:xfrm>
              <a:off x="322791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39097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플레이 화면</a:t>
              </a:r>
              <a:endParaRPr sz="1000"/>
            </a:p>
          </p:txBody>
        </p:sp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3550" y="2300425"/>
              <a:ext cx="962859" cy="719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9"/>
            <p:cNvSpPr/>
            <p:nvPr/>
          </p:nvSpPr>
          <p:spPr>
            <a:xfrm>
              <a:off x="3279972" y="2177175"/>
              <a:ext cx="57727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현재 점수</a:t>
              </a:r>
              <a:endParaRPr sz="600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4081913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pic>
          <p:nvPicPr>
            <p:cNvPr id="146" name="Google Shape;146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40550" y="3060138"/>
              <a:ext cx="1048851" cy="12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9"/>
            <p:cNvSpPr/>
            <p:nvPr/>
          </p:nvSpPr>
          <p:spPr>
            <a:xfrm>
              <a:off x="3340550" y="3226925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Stack</a:t>
              </a:r>
              <a:endParaRPr sz="800"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340550" y="3531550"/>
              <a:ext cx="1048850" cy="86335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플레이그라운드</a:t>
              </a:r>
              <a:br>
                <a:rPr lang="ko" sz="800"/>
              </a:br>
              <a:r>
                <a:rPr lang="ko" sz="800"/>
                <a:t>(4</a:t>
              </a:r>
              <a:r>
                <a:rPr lang="ko" sz="800">
                  <a:solidFill>
                    <a:schemeClr val="dk1"/>
                  </a:solidFill>
                </a:rPr>
                <a:t>×10×10 블록)</a:t>
              </a:r>
              <a:endParaRPr sz="500">
                <a:solidFill>
                  <a:schemeClr val="dk1"/>
                </a:solidFill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3340550" y="2892525"/>
              <a:ext cx="82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lt1"/>
                  </a:solidFill>
                </a:rPr>
                <a:t>시간</a:t>
              </a:r>
              <a:endParaRPr b="1" sz="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게임 구성 - 인트로</a:t>
            </a:r>
            <a:endParaRPr/>
          </a:p>
        </p:txBody>
      </p:sp>
      <p:grpSp>
        <p:nvGrpSpPr>
          <p:cNvPr id="155" name="Google Shape;155;p20"/>
          <p:cNvGrpSpPr/>
          <p:nvPr/>
        </p:nvGrpSpPr>
        <p:grpSpPr>
          <a:xfrm>
            <a:off x="399763" y="1709325"/>
            <a:ext cx="1274100" cy="2828100"/>
            <a:chOff x="399763" y="1709325"/>
            <a:chExt cx="1274100" cy="2828100"/>
          </a:xfrm>
        </p:grpSpPr>
        <p:sp>
          <p:nvSpPr>
            <p:cNvPr id="156" name="Google Shape;156;p20"/>
            <p:cNvSpPr/>
            <p:nvPr/>
          </p:nvSpPr>
          <p:spPr>
            <a:xfrm>
              <a:off x="3997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5628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인트로</a:t>
              </a:r>
              <a:endParaRPr sz="1000"/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594325" y="2253325"/>
              <a:ext cx="885000" cy="19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세계관 스토리 설명하는 만화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20"/>
          <p:cNvSpPr txBox="1"/>
          <p:nvPr/>
        </p:nvSpPr>
        <p:spPr>
          <a:xfrm>
            <a:off x="1896775" y="1731525"/>
            <a:ext cx="63801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*여유롭게 휴가를 즐기는 주인공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*집에 홀로 있는 고양이의 상태를 확인하기 위해 흐뭇하게 집안 CCTV를 보는 중인데…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*갑자기 핸드폰에 경고음이 울리며 깜짝 놀라는 주인공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—--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*핸드폰을 보니 어떠한 해커가 집안 네트워크를 장악한 상황이고, 그는 자신이 심은 마작 바이러스를 클리어하기 위해서는 특별한 퍼즐을 꼭 풀어야 한다고 말한다.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게임 구성 - 메인화면</a:t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399763" y="1709325"/>
            <a:ext cx="1274100" cy="2828100"/>
            <a:chOff x="399763" y="1709325"/>
            <a:chExt cx="1274100" cy="2828100"/>
          </a:xfrm>
        </p:grpSpPr>
        <p:sp>
          <p:nvSpPr>
            <p:cNvPr id="166" name="Google Shape;166;p21"/>
            <p:cNvSpPr/>
            <p:nvPr/>
          </p:nvSpPr>
          <p:spPr>
            <a:xfrm>
              <a:off x="399763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62825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인트로</a:t>
              </a:r>
              <a:endParaRPr sz="1000"/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594325" y="2253325"/>
              <a:ext cx="885000" cy="19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세계관 스토리 설명하는 만화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69" name="Google Shape;169;p21"/>
          <p:cNvGrpSpPr/>
          <p:nvPr/>
        </p:nvGrpSpPr>
        <p:grpSpPr>
          <a:xfrm>
            <a:off x="863975" y="1113525"/>
            <a:ext cx="1757400" cy="595800"/>
            <a:chOff x="863975" y="1113525"/>
            <a:chExt cx="1757400" cy="595800"/>
          </a:xfrm>
        </p:grpSpPr>
        <p:grpSp>
          <p:nvGrpSpPr>
            <p:cNvPr id="170" name="Google Shape;170;p21"/>
            <p:cNvGrpSpPr/>
            <p:nvPr/>
          </p:nvGrpSpPr>
          <p:grpSpPr>
            <a:xfrm>
              <a:off x="1027925" y="1377825"/>
              <a:ext cx="1429500" cy="331500"/>
              <a:chOff x="1027925" y="1377825"/>
              <a:chExt cx="1429500" cy="331500"/>
            </a:xfrm>
          </p:grpSpPr>
          <p:cxnSp>
            <p:nvCxnSpPr>
              <p:cNvPr id="171" name="Google Shape;171;p21"/>
              <p:cNvCxnSpPr/>
              <p:nvPr/>
            </p:nvCxnSpPr>
            <p:spPr>
              <a:xfrm>
                <a:off x="1027925" y="1380125"/>
                <a:ext cx="1429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21"/>
              <p:cNvCxnSpPr/>
              <p:nvPr/>
            </p:nvCxnSpPr>
            <p:spPr>
              <a:xfrm rot="10800000">
                <a:off x="1036813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21"/>
              <p:cNvCxnSpPr/>
              <p:nvPr/>
            </p:nvCxnSpPr>
            <p:spPr>
              <a:xfrm rot="10800000">
                <a:off x="2450888" y="1377825"/>
                <a:ext cx="0" cy="33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174" name="Google Shape;174;p21"/>
            <p:cNvSpPr txBox="1"/>
            <p:nvPr/>
          </p:nvSpPr>
          <p:spPr>
            <a:xfrm>
              <a:off x="863975" y="1113525"/>
              <a:ext cx="1757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터치 시 skip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1813838" y="1709325"/>
            <a:ext cx="1453038" cy="2828100"/>
            <a:chOff x="1813838" y="1709325"/>
            <a:chExt cx="1453038" cy="2828100"/>
          </a:xfrm>
        </p:grpSpPr>
        <p:sp>
          <p:nvSpPr>
            <p:cNvPr id="176" name="Google Shape;176;p21"/>
            <p:cNvSpPr/>
            <p:nvPr/>
          </p:nvSpPr>
          <p:spPr>
            <a:xfrm>
              <a:off x="1813838" y="1709325"/>
              <a:ext cx="1274100" cy="28281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1976900" y="1849175"/>
              <a:ext cx="948000" cy="26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메인화면</a:t>
              </a:r>
              <a:endParaRPr sz="1000"/>
            </a:p>
          </p:txBody>
        </p:sp>
        <p:pic>
          <p:nvPicPr>
            <p:cNvPr id="178" name="Google Shape;17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7923" y="3224725"/>
              <a:ext cx="1065950" cy="796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1"/>
            <p:cNvSpPr/>
            <p:nvPr/>
          </p:nvSpPr>
          <p:spPr>
            <a:xfrm>
              <a:off x="1926475" y="4130600"/>
              <a:ext cx="1048850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게임 플레이 버튼</a:t>
              </a:r>
              <a:endParaRPr sz="800"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1917925" y="2177175"/>
              <a:ext cx="7282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총 점수(경험치)</a:t>
              </a:r>
              <a:endParaRPr sz="600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676875" y="2177175"/>
              <a:ext cx="335425" cy="264300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설정</a:t>
              </a:r>
              <a:endParaRPr sz="600"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917925" y="2468676"/>
              <a:ext cx="226725" cy="646625"/>
            </a:xfrm>
            <a:prstGeom prst="flowChart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상호작용버튼</a:t>
              </a:r>
              <a:endParaRPr sz="600"/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1926475" y="2602250"/>
              <a:ext cx="134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해상도(px)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540 × 960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sp>
        <p:nvSpPr>
          <p:cNvPr id="184" name="Google Shape;184;p21"/>
          <p:cNvSpPr txBox="1"/>
          <p:nvPr>
            <p:ph type="title"/>
          </p:nvPr>
        </p:nvSpPr>
        <p:spPr>
          <a:xfrm>
            <a:off x="273600" y="45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20"/>
              <a:t>&lt;메인화면&gt;이 &lt;인트로&gt; 자리로 가는 애니메이션 만들기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20"/>
              <a:t>(여기서는 안돼서 다른 플랫폼으로 구현)</a:t>
            </a:r>
            <a:endParaRPr sz="182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6891170" y="807806"/>
            <a:ext cx="1984442" cy="3527896"/>
            <a:chOff x="1115488" y="152400"/>
            <a:chExt cx="2721769" cy="4838700"/>
          </a:xfrm>
        </p:grpSpPr>
        <p:pic>
          <p:nvPicPr>
            <p:cNvPr id="186" name="Google Shape;18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15488" y="152400"/>
              <a:ext cx="2721769" cy="483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1"/>
          <p:cNvGrpSpPr/>
          <p:nvPr/>
        </p:nvGrpSpPr>
        <p:grpSpPr>
          <a:xfrm>
            <a:off x="4580549" y="807799"/>
            <a:ext cx="1984442" cy="3527905"/>
            <a:chOff x="3984663" y="152388"/>
            <a:chExt cx="2721769" cy="4838713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84672" y="152438"/>
              <a:ext cx="2721750" cy="48386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21"/>
            <p:cNvGrpSpPr/>
            <p:nvPr/>
          </p:nvGrpSpPr>
          <p:grpSpPr>
            <a:xfrm>
              <a:off x="3984663" y="152388"/>
              <a:ext cx="2721769" cy="4838713"/>
              <a:chOff x="5421688" y="152400"/>
              <a:chExt cx="2721769" cy="4838713"/>
            </a:xfrm>
          </p:grpSpPr>
          <p:pic>
            <p:nvPicPr>
              <p:cNvPr id="193" name="Google Shape;19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21688" y="152413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6" name="Google Shape;196;p21"/>
          <p:cNvGrpSpPr/>
          <p:nvPr/>
        </p:nvGrpSpPr>
        <p:grpSpPr>
          <a:xfrm>
            <a:off x="2362856" y="807800"/>
            <a:ext cx="1932456" cy="3527905"/>
            <a:chOff x="7234538" y="117388"/>
            <a:chExt cx="2721769" cy="4838713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34549" y="117400"/>
              <a:ext cx="2721750" cy="48386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8" name="Google Shape;198;p21"/>
            <p:cNvGrpSpPr/>
            <p:nvPr/>
          </p:nvGrpSpPr>
          <p:grpSpPr>
            <a:xfrm>
              <a:off x="7234538" y="117388"/>
              <a:ext cx="2721769" cy="4838713"/>
              <a:chOff x="5421688" y="152400"/>
              <a:chExt cx="2721769" cy="4838713"/>
            </a:xfrm>
          </p:grpSpPr>
          <p:pic>
            <p:nvPicPr>
              <p:cNvPr id="199" name="Google Shape;199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21688" y="152413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1688" y="152400"/>
                <a:ext cx="2721769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